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  <p:sldMasterId id="2147483675" r:id="rId2"/>
    <p:sldMasterId id="2147483648" r:id="rId3"/>
    <p:sldMasterId id="2147483677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7" r:id="rId15"/>
    <p:sldId id="266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abbe84a0-611b-406e-b251-e8b4b71c069a" providerId="ADAL" clId="{6F86E224-F61E-443E-83E1-227E428C4E56}"/>
    <pc:docChg chg="custSel addSld modSld">
      <pc:chgData name="Pascalle Cup" userId="abbe84a0-611b-406e-b251-e8b4b71c069a" providerId="ADAL" clId="{6F86E224-F61E-443E-83E1-227E428C4E56}" dt="2021-12-06T10:28:23.584" v="25" actId="478"/>
      <pc:docMkLst>
        <pc:docMk/>
      </pc:docMkLst>
      <pc:sldChg chg="modSp mod">
        <pc:chgData name="Pascalle Cup" userId="abbe84a0-611b-406e-b251-e8b4b71c069a" providerId="ADAL" clId="{6F86E224-F61E-443E-83E1-227E428C4E56}" dt="2021-12-06T10:25:32.146" v="13" actId="20577"/>
        <pc:sldMkLst>
          <pc:docMk/>
          <pc:sldMk cId="1930829729" sldId="256"/>
        </pc:sldMkLst>
        <pc:spChg chg="mod">
          <ac:chgData name="Pascalle Cup" userId="abbe84a0-611b-406e-b251-e8b4b71c069a" providerId="ADAL" clId="{6F86E224-F61E-443E-83E1-227E428C4E56}" dt="2021-12-06T10:25:32.146" v="13" actId="20577"/>
          <ac:spMkLst>
            <pc:docMk/>
            <pc:sldMk cId="1930829729" sldId="256"/>
            <ac:spMk id="2" creationId="{5F58DE07-8220-4655-8C9F-A5ECD04D7E6A}"/>
          </ac:spMkLst>
        </pc:spChg>
      </pc:sldChg>
      <pc:sldChg chg="modSp mod">
        <pc:chgData name="Pascalle Cup" userId="abbe84a0-611b-406e-b251-e8b4b71c069a" providerId="ADAL" clId="{6F86E224-F61E-443E-83E1-227E428C4E56}" dt="2021-12-06T10:26:02.218" v="23" actId="207"/>
        <pc:sldMkLst>
          <pc:docMk/>
          <pc:sldMk cId="3113000813" sldId="257"/>
        </pc:sldMkLst>
        <pc:spChg chg="mod">
          <ac:chgData name="Pascalle Cup" userId="abbe84a0-611b-406e-b251-e8b4b71c069a" providerId="ADAL" clId="{6F86E224-F61E-443E-83E1-227E428C4E56}" dt="2021-12-06T10:25:40.601" v="18" actId="20577"/>
          <ac:spMkLst>
            <pc:docMk/>
            <pc:sldMk cId="3113000813" sldId="257"/>
            <ac:spMk id="13" creationId="{BC3B0B6C-7490-49B6-9060-444D61A2630D}"/>
          </ac:spMkLst>
        </pc:spChg>
        <pc:graphicFrameChg chg="modGraphic">
          <ac:chgData name="Pascalle Cup" userId="abbe84a0-611b-406e-b251-e8b4b71c069a" providerId="ADAL" clId="{6F86E224-F61E-443E-83E1-227E428C4E56}" dt="2021-12-06T10:26:02.218" v="23" actId="207"/>
          <ac:graphicFrameMkLst>
            <pc:docMk/>
            <pc:sldMk cId="3113000813" sldId="257"/>
            <ac:graphicFrameMk id="7" creationId="{E301E4D4-09EB-42FE-AC70-36D3DFBAE62B}"/>
          </ac:graphicFrameMkLst>
        </pc:graphicFrameChg>
      </pc:sldChg>
      <pc:sldChg chg="delSp mod delAnim">
        <pc:chgData name="Pascalle Cup" userId="abbe84a0-611b-406e-b251-e8b4b71c069a" providerId="ADAL" clId="{6F86E224-F61E-443E-83E1-227E428C4E56}" dt="2021-12-06T10:28:23.584" v="25" actId="478"/>
        <pc:sldMkLst>
          <pc:docMk/>
          <pc:sldMk cId="935948171" sldId="258"/>
        </pc:sldMkLst>
        <pc:spChg chg="del">
          <ac:chgData name="Pascalle Cup" userId="abbe84a0-611b-406e-b251-e8b4b71c069a" providerId="ADAL" clId="{6F86E224-F61E-443E-83E1-227E428C4E56}" dt="2021-12-06T10:28:23.584" v="25" actId="478"/>
          <ac:spMkLst>
            <pc:docMk/>
            <pc:sldMk cId="935948171" sldId="258"/>
            <ac:spMk id="4" creationId="{3013B730-601B-43E6-96AC-9AFAF677344C}"/>
          </ac:spMkLst>
        </pc:spChg>
      </pc:sldChg>
      <pc:sldChg chg="new">
        <pc:chgData name="Pascalle Cup" userId="abbe84a0-611b-406e-b251-e8b4b71c069a" providerId="ADAL" clId="{6F86E224-F61E-443E-83E1-227E428C4E56}" dt="2021-12-06T10:28:02.126" v="24" actId="680"/>
        <pc:sldMkLst>
          <pc:docMk/>
          <pc:sldMk cId="337869139" sldId="267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7D7E6F-9F1B-4042-B61D-DCA02C5DFD5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B8A30073-D5E2-4310-B809-2B2536DAECD8}">
      <dgm:prSet phldrT="[Tekst]"/>
      <dgm:spPr/>
      <dgm:t>
        <a:bodyPr/>
        <a:lstStyle/>
        <a:p>
          <a:r>
            <a:rPr lang="nl-NL"/>
            <a:t>Werving </a:t>
          </a:r>
        </a:p>
      </dgm:t>
    </dgm:pt>
    <dgm:pt modelId="{54E90224-8D69-48B0-B964-1BB4433AEAF5}" type="parTrans" cxnId="{4692657F-9DA8-4057-B606-BF43073ACFA3}">
      <dgm:prSet/>
      <dgm:spPr/>
      <dgm:t>
        <a:bodyPr/>
        <a:lstStyle/>
        <a:p>
          <a:endParaRPr lang="nl-NL"/>
        </a:p>
      </dgm:t>
    </dgm:pt>
    <dgm:pt modelId="{F3768EF0-CFCA-4657-9515-37FBFEFFA0D9}" type="sibTrans" cxnId="{4692657F-9DA8-4057-B606-BF43073ACFA3}">
      <dgm:prSet/>
      <dgm:spPr/>
      <dgm:t>
        <a:bodyPr/>
        <a:lstStyle/>
        <a:p>
          <a:endParaRPr lang="nl-NL"/>
        </a:p>
      </dgm:t>
    </dgm:pt>
    <dgm:pt modelId="{B4E5D00D-469C-407F-A388-A9DF4565741D}">
      <dgm:prSet phldrT="[Tekst]"/>
      <dgm:spPr/>
      <dgm:t>
        <a:bodyPr/>
        <a:lstStyle/>
        <a:p>
          <a:r>
            <a:rPr lang="nl-NL"/>
            <a:t>Selectie</a:t>
          </a:r>
        </a:p>
      </dgm:t>
    </dgm:pt>
    <dgm:pt modelId="{F5153132-7420-4021-90B5-C551B9DC0019}" type="parTrans" cxnId="{787D36BA-2A21-4072-A54F-EAE6CC762324}">
      <dgm:prSet/>
      <dgm:spPr/>
      <dgm:t>
        <a:bodyPr/>
        <a:lstStyle/>
        <a:p>
          <a:endParaRPr lang="nl-NL"/>
        </a:p>
      </dgm:t>
    </dgm:pt>
    <dgm:pt modelId="{014A58BB-E161-491D-855E-955A3E23701E}" type="sibTrans" cxnId="{787D36BA-2A21-4072-A54F-EAE6CC762324}">
      <dgm:prSet/>
      <dgm:spPr/>
      <dgm:t>
        <a:bodyPr/>
        <a:lstStyle/>
        <a:p>
          <a:endParaRPr lang="nl-NL"/>
        </a:p>
      </dgm:t>
    </dgm:pt>
    <dgm:pt modelId="{03B2AC24-6DFF-4C9D-A2CF-525A810F3D44}">
      <dgm:prSet phldrT="[Tekst]"/>
      <dgm:spPr/>
      <dgm:t>
        <a:bodyPr/>
        <a:lstStyle/>
        <a:p>
          <a:r>
            <a:rPr lang="nl-NL"/>
            <a:t>Inwerken </a:t>
          </a:r>
        </a:p>
      </dgm:t>
    </dgm:pt>
    <dgm:pt modelId="{8912EC51-C763-4D01-BC3B-8E1D9A0B6AB5}" type="parTrans" cxnId="{396877A9-5ED2-4EC5-9A0F-A09E846FE78D}">
      <dgm:prSet/>
      <dgm:spPr/>
      <dgm:t>
        <a:bodyPr/>
        <a:lstStyle/>
        <a:p>
          <a:endParaRPr lang="nl-NL"/>
        </a:p>
      </dgm:t>
    </dgm:pt>
    <dgm:pt modelId="{CEF76BAB-72A5-45AA-9B6A-2107DB2B0BDA}" type="sibTrans" cxnId="{396877A9-5ED2-4EC5-9A0F-A09E846FE78D}">
      <dgm:prSet/>
      <dgm:spPr/>
      <dgm:t>
        <a:bodyPr/>
        <a:lstStyle/>
        <a:p>
          <a:endParaRPr lang="nl-NL"/>
        </a:p>
      </dgm:t>
    </dgm:pt>
    <dgm:pt modelId="{7A143B4D-FD98-4C71-9C47-9D3C26206236}">
      <dgm:prSet phldrT="[Tekst]"/>
      <dgm:spPr/>
      <dgm:t>
        <a:bodyPr/>
        <a:lstStyle/>
        <a:p>
          <a:r>
            <a:rPr lang="nl-NL"/>
            <a:t>Begeleiden en binden </a:t>
          </a:r>
        </a:p>
      </dgm:t>
    </dgm:pt>
    <dgm:pt modelId="{4228BE07-C438-44AD-BDCE-35783CD4BF86}" type="parTrans" cxnId="{E79FB0AA-18C4-449E-B5DF-52C7DA207C19}">
      <dgm:prSet/>
      <dgm:spPr/>
      <dgm:t>
        <a:bodyPr/>
        <a:lstStyle/>
        <a:p>
          <a:endParaRPr lang="nl-NL"/>
        </a:p>
      </dgm:t>
    </dgm:pt>
    <dgm:pt modelId="{ED2068E0-7742-4D28-BB1F-DB16779A6C82}" type="sibTrans" cxnId="{E79FB0AA-18C4-449E-B5DF-52C7DA207C19}">
      <dgm:prSet/>
      <dgm:spPr/>
      <dgm:t>
        <a:bodyPr/>
        <a:lstStyle/>
        <a:p>
          <a:endParaRPr lang="nl-NL"/>
        </a:p>
      </dgm:t>
    </dgm:pt>
    <dgm:pt modelId="{0B0A4AC9-BE28-4ED3-96A5-400BB61C0591}">
      <dgm:prSet phldrT="[Tekst]"/>
      <dgm:spPr/>
      <dgm:t>
        <a:bodyPr/>
        <a:lstStyle/>
        <a:p>
          <a:r>
            <a:rPr lang="nl-NL"/>
            <a:t>Belonen </a:t>
          </a:r>
        </a:p>
      </dgm:t>
    </dgm:pt>
    <dgm:pt modelId="{6F41345A-5A91-437F-A92C-CE401DB49768}" type="parTrans" cxnId="{DC90514B-910D-4447-A679-347E710EC20E}">
      <dgm:prSet/>
      <dgm:spPr/>
      <dgm:t>
        <a:bodyPr/>
        <a:lstStyle/>
        <a:p>
          <a:endParaRPr lang="nl-NL"/>
        </a:p>
      </dgm:t>
    </dgm:pt>
    <dgm:pt modelId="{FEBF602C-C7A6-41AB-8BDF-83CF0D64FBA7}" type="sibTrans" cxnId="{DC90514B-910D-4447-A679-347E710EC20E}">
      <dgm:prSet/>
      <dgm:spPr/>
      <dgm:t>
        <a:bodyPr/>
        <a:lstStyle/>
        <a:p>
          <a:endParaRPr lang="nl-NL"/>
        </a:p>
      </dgm:t>
    </dgm:pt>
    <dgm:pt modelId="{825C2870-6FAB-4D2D-B3D2-4D65CEA28054}" type="pres">
      <dgm:prSet presAssocID="{8F7D7E6F-9F1B-4042-B61D-DCA02C5DFD56}" presName="CompostProcess" presStyleCnt="0">
        <dgm:presLayoutVars>
          <dgm:dir/>
          <dgm:resizeHandles val="exact"/>
        </dgm:presLayoutVars>
      </dgm:prSet>
      <dgm:spPr/>
    </dgm:pt>
    <dgm:pt modelId="{92D2E73A-692A-4234-B759-7C7C48BD839B}" type="pres">
      <dgm:prSet presAssocID="{8F7D7E6F-9F1B-4042-B61D-DCA02C5DFD56}" presName="arrow" presStyleLbl="bgShp" presStyleIdx="0" presStyleCnt="1"/>
      <dgm:spPr/>
    </dgm:pt>
    <dgm:pt modelId="{47C0D099-C7D1-4886-A372-F093EC318B14}" type="pres">
      <dgm:prSet presAssocID="{8F7D7E6F-9F1B-4042-B61D-DCA02C5DFD56}" presName="linearProcess" presStyleCnt="0"/>
      <dgm:spPr/>
    </dgm:pt>
    <dgm:pt modelId="{74E772E0-304D-44E6-A12D-EB9966311F22}" type="pres">
      <dgm:prSet presAssocID="{B8A30073-D5E2-4310-B809-2B2536DAECD8}" presName="textNode" presStyleLbl="node1" presStyleIdx="0" presStyleCnt="5">
        <dgm:presLayoutVars>
          <dgm:bulletEnabled val="1"/>
        </dgm:presLayoutVars>
      </dgm:prSet>
      <dgm:spPr/>
    </dgm:pt>
    <dgm:pt modelId="{EBCF98F9-9929-4D38-B54C-AE23D0FC0119}" type="pres">
      <dgm:prSet presAssocID="{F3768EF0-CFCA-4657-9515-37FBFEFFA0D9}" presName="sibTrans" presStyleCnt="0"/>
      <dgm:spPr/>
    </dgm:pt>
    <dgm:pt modelId="{623916F9-0DD7-4EF0-84FF-60D0F73DC161}" type="pres">
      <dgm:prSet presAssocID="{B4E5D00D-469C-407F-A388-A9DF4565741D}" presName="textNode" presStyleLbl="node1" presStyleIdx="1" presStyleCnt="5">
        <dgm:presLayoutVars>
          <dgm:bulletEnabled val="1"/>
        </dgm:presLayoutVars>
      </dgm:prSet>
      <dgm:spPr/>
    </dgm:pt>
    <dgm:pt modelId="{0DD185F1-6A96-4F10-860B-4D0593D22272}" type="pres">
      <dgm:prSet presAssocID="{014A58BB-E161-491D-855E-955A3E23701E}" presName="sibTrans" presStyleCnt="0"/>
      <dgm:spPr/>
    </dgm:pt>
    <dgm:pt modelId="{96B6974F-9756-4BB3-94EC-B4ECA2A3CCAD}" type="pres">
      <dgm:prSet presAssocID="{03B2AC24-6DFF-4C9D-A2CF-525A810F3D44}" presName="textNode" presStyleLbl="node1" presStyleIdx="2" presStyleCnt="5">
        <dgm:presLayoutVars>
          <dgm:bulletEnabled val="1"/>
        </dgm:presLayoutVars>
      </dgm:prSet>
      <dgm:spPr/>
    </dgm:pt>
    <dgm:pt modelId="{12F7EB73-F685-4BA3-B3D6-314D82795B38}" type="pres">
      <dgm:prSet presAssocID="{CEF76BAB-72A5-45AA-9B6A-2107DB2B0BDA}" presName="sibTrans" presStyleCnt="0"/>
      <dgm:spPr/>
    </dgm:pt>
    <dgm:pt modelId="{13BD6CB5-5A49-4A78-9C6D-1EECEB6B1A00}" type="pres">
      <dgm:prSet presAssocID="{7A143B4D-FD98-4C71-9C47-9D3C26206236}" presName="textNode" presStyleLbl="node1" presStyleIdx="3" presStyleCnt="5">
        <dgm:presLayoutVars>
          <dgm:bulletEnabled val="1"/>
        </dgm:presLayoutVars>
      </dgm:prSet>
      <dgm:spPr/>
    </dgm:pt>
    <dgm:pt modelId="{8C69D7F8-E3F6-4CBC-8E7B-AE7EA8EC89F4}" type="pres">
      <dgm:prSet presAssocID="{ED2068E0-7742-4D28-BB1F-DB16779A6C82}" presName="sibTrans" presStyleCnt="0"/>
      <dgm:spPr/>
    </dgm:pt>
    <dgm:pt modelId="{CDF5BC09-D043-4FB5-B229-E1241A9281E7}" type="pres">
      <dgm:prSet presAssocID="{0B0A4AC9-BE28-4ED3-96A5-400BB61C0591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8243F00D-0A64-423F-9E12-1E3CB064205B}" type="presOf" srcId="{B4E5D00D-469C-407F-A388-A9DF4565741D}" destId="{623916F9-0DD7-4EF0-84FF-60D0F73DC161}" srcOrd="0" destOrd="0" presId="urn:microsoft.com/office/officeart/2005/8/layout/hProcess9"/>
    <dgm:cxn modelId="{08B7B224-31F6-4B31-AF48-E1EFACF70248}" type="presOf" srcId="{7A143B4D-FD98-4C71-9C47-9D3C26206236}" destId="{13BD6CB5-5A49-4A78-9C6D-1EECEB6B1A00}" srcOrd="0" destOrd="0" presId="urn:microsoft.com/office/officeart/2005/8/layout/hProcess9"/>
    <dgm:cxn modelId="{DC90514B-910D-4447-A679-347E710EC20E}" srcId="{8F7D7E6F-9F1B-4042-B61D-DCA02C5DFD56}" destId="{0B0A4AC9-BE28-4ED3-96A5-400BB61C0591}" srcOrd="4" destOrd="0" parTransId="{6F41345A-5A91-437F-A92C-CE401DB49768}" sibTransId="{FEBF602C-C7A6-41AB-8BDF-83CF0D64FBA7}"/>
    <dgm:cxn modelId="{4692657F-9DA8-4057-B606-BF43073ACFA3}" srcId="{8F7D7E6F-9F1B-4042-B61D-DCA02C5DFD56}" destId="{B8A30073-D5E2-4310-B809-2B2536DAECD8}" srcOrd="0" destOrd="0" parTransId="{54E90224-8D69-48B0-B964-1BB4433AEAF5}" sibTransId="{F3768EF0-CFCA-4657-9515-37FBFEFFA0D9}"/>
    <dgm:cxn modelId="{396877A9-5ED2-4EC5-9A0F-A09E846FE78D}" srcId="{8F7D7E6F-9F1B-4042-B61D-DCA02C5DFD56}" destId="{03B2AC24-6DFF-4C9D-A2CF-525A810F3D44}" srcOrd="2" destOrd="0" parTransId="{8912EC51-C763-4D01-BC3B-8E1D9A0B6AB5}" sibTransId="{CEF76BAB-72A5-45AA-9B6A-2107DB2B0BDA}"/>
    <dgm:cxn modelId="{E79FB0AA-18C4-449E-B5DF-52C7DA207C19}" srcId="{8F7D7E6F-9F1B-4042-B61D-DCA02C5DFD56}" destId="{7A143B4D-FD98-4C71-9C47-9D3C26206236}" srcOrd="3" destOrd="0" parTransId="{4228BE07-C438-44AD-BDCE-35783CD4BF86}" sibTransId="{ED2068E0-7742-4D28-BB1F-DB16779A6C82}"/>
    <dgm:cxn modelId="{FAED08AF-3C26-4099-95FB-29156945AF83}" type="presOf" srcId="{B8A30073-D5E2-4310-B809-2B2536DAECD8}" destId="{74E772E0-304D-44E6-A12D-EB9966311F22}" srcOrd="0" destOrd="0" presId="urn:microsoft.com/office/officeart/2005/8/layout/hProcess9"/>
    <dgm:cxn modelId="{787D36BA-2A21-4072-A54F-EAE6CC762324}" srcId="{8F7D7E6F-9F1B-4042-B61D-DCA02C5DFD56}" destId="{B4E5D00D-469C-407F-A388-A9DF4565741D}" srcOrd="1" destOrd="0" parTransId="{F5153132-7420-4021-90B5-C551B9DC0019}" sibTransId="{014A58BB-E161-491D-855E-955A3E23701E}"/>
    <dgm:cxn modelId="{48BF52C2-4838-4777-BF86-97032775E465}" type="presOf" srcId="{03B2AC24-6DFF-4C9D-A2CF-525A810F3D44}" destId="{96B6974F-9756-4BB3-94EC-B4ECA2A3CCAD}" srcOrd="0" destOrd="0" presId="urn:microsoft.com/office/officeart/2005/8/layout/hProcess9"/>
    <dgm:cxn modelId="{5E57C3E3-E875-44EC-A1BD-D1280DC9D8FE}" type="presOf" srcId="{0B0A4AC9-BE28-4ED3-96A5-400BB61C0591}" destId="{CDF5BC09-D043-4FB5-B229-E1241A9281E7}" srcOrd="0" destOrd="0" presId="urn:microsoft.com/office/officeart/2005/8/layout/hProcess9"/>
    <dgm:cxn modelId="{67C2E5ED-81A8-4589-96C7-E62D1ECC019B}" type="presOf" srcId="{8F7D7E6F-9F1B-4042-B61D-DCA02C5DFD56}" destId="{825C2870-6FAB-4D2D-B3D2-4D65CEA28054}" srcOrd="0" destOrd="0" presId="urn:microsoft.com/office/officeart/2005/8/layout/hProcess9"/>
    <dgm:cxn modelId="{2A23410B-9AC6-4C43-8340-95A499E9E921}" type="presParOf" srcId="{825C2870-6FAB-4D2D-B3D2-4D65CEA28054}" destId="{92D2E73A-692A-4234-B759-7C7C48BD839B}" srcOrd="0" destOrd="0" presId="urn:microsoft.com/office/officeart/2005/8/layout/hProcess9"/>
    <dgm:cxn modelId="{3623F7F4-B574-4F2A-A66A-EAF176BEEB87}" type="presParOf" srcId="{825C2870-6FAB-4D2D-B3D2-4D65CEA28054}" destId="{47C0D099-C7D1-4886-A372-F093EC318B14}" srcOrd="1" destOrd="0" presId="urn:microsoft.com/office/officeart/2005/8/layout/hProcess9"/>
    <dgm:cxn modelId="{C7CD7681-FBDE-41C2-BEF2-39CB3391CB6E}" type="presParOf" srcId="{47C0D099-C7D1-4886-A372-F093EC318B14}" destId="{74E772E0-304D-44E6-A12D-EB9966311F22}" srcOrd="0" destOrd="0" presId="urn:microsoft.com/office/officeart/2005/8/layout/hProcess9"/>
    <dgm:cxn modelId="{2C9FDD2A-96EF-4C87-8A34-814CE4826C0B}" type="presParOf" srcId="{47C0D099-C7D1-4886-A372-F093EC318B14}" destId="{EBCF98F9-9929-4D38-B54C-AE23D0FC0119}" srcOrd="1" destOrd="0" presId="urn:microsoft.com/office/officeart/2005/8/layout/hProcess9"/>
    <dgm:cxn modelId="{522ADFD4-A31D-4318-8834-2271D61ED968}" type="presParOf" srcId="{47C0D099-C7D1-4886-A372-F093EC318B14}" destId="{623916F9-0DD7-4EF0-84FF-60D0F73DC161}" srcOrd="2" destOrd="0" presId="urn:microsoft.com/office/officeart/2005/8/layout/hProcess9"/>
    <dgm:cxn modelId="{15A257C1-9A79-44AA-9314-A662D4A8BDB1}" type="presParOf" srcId="{47C0D099-C7D1-4886-A372-F093EC318B14}" destId="{0DD185F1-6A96-4F10-860B-4D0593D22272}" srcOrd="3" destOrd="0" presId="urn:microsoft.com/office/officeart/2005/8/layout/hProcess9"/>
    <dgm:cxn modelId="{158D6C1B-ECA2-4DA0-8B2E-67FF81CD8462}" type="presParOf" srcId="{47C0D099-C7D1-4886-A372-F093EC318B14}" destId="{96B6974F-9756-4BB3-94EC-B4ECA2A3CCAD}" srcOrd="4" destOrd="0" presId="urn:microsoft.com/office/officeart/2005/8/layout/hProcess9"/>
    <dgm:cxn modelId="{E18F5E5E-81CA-4450-BBCE-F8B67CB111E0}" type="presParOf" srcId="{47C0D099-C7D1-4886-A372-F093EC318B14}" destId="{12F7EB73-F685-4BA3-B3D6-314D82795B38}" srcOrd="5" destOrd="0" presId="urn:microsoft.com/office/officeart/2005/8/layout/hProcess9"/>
    <dgm:cxn modelId="{D43904DD-6254-413F-A7EA-C7AF892714E1}" type="presParOf" srcId="{47C0D099-C7D1-4886-A372-F093EC318B14}" destId="{13BD6CB5-5A49-4A78-9C6D-1EECEB6B1A00}" srcOrd="6" destOrd="0" presId="urn:microsoft.com/office/officeart/2005/8/layout/hProcess9"/>
    <dgm:cxn modelId="{51FDE640-1096-4E73-A596-E73AC0F15BBA}" type="presParOf" srcId="{47C0D099-C7D1-4886-A372-F093EC318B14}" destId="{8C69D7F8-E3F6-4CBC-8E7B-AE7EA8EC89F4}" srcOrd="7" destOrd="0" presId="urn:microsoft.com/office/officeart/2005/8/layout/hProcess9"/>
    <dgm:cxn modelId="{F587C90B-3B58-4CB8-A200-8AA6A8172923}" type="presParOf" srcId="{47C0D099-C7D1-4886-A372-F093EC318B14}" destId="{CDF5BC09-D043-4FB5-B229-E1241A9281E7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D2E73A-692A-4234-B759-7C7C48BD839B}">
      <dsp:nvSpPr>
        <dsp:cNvPr id="0" name=""/>
        <dsp:cNvSpPr/>
      </dsp:nvSpPr>
      <dsp:spPr>
        <a:xfrm>
          <a:off x="731424" y="0"/>
          <a:ext cx="8289480" cy="398949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E772E0-304D-44E6-A12D-EB9966311F22}">
      <dsp:nvSpPr>
        <dsp:cNvPr id="0" name=""/>
        <dsp:cNvSpPr/>
      </dsp:nvSpPr>
      <dsp:spPr>
        <a:xfrm>
          <a:off x="429" y="1196848"/>
          <a:ext cx="1858961" cy="15957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/>
            <a:t>Werving </a:t>
          </a:r>
        </a:p>
      </dsp:txBody>
      <dsp:txXfrm>
        <a:off x="78329" y="1274748"/>
        <a:ext cx="1703161" cy="1439997"/>
      </dsp:txXfrm>
    </dsp:sp>
    <dsp:sp modelId="{623916F9-0DD7-4EF0-84FF-60D0F73DC161}">
      <dsp:nvSpPr>
        <dsp:cNvPr id="0" name=""/>
        <dsp:cNvSpPr/>
      </dsp:nvSpPr>
      <dsp:spPr>
        <a:xfrm>
          <a:off x="1973556" y="1196848"/>
          <a:ext cx="1858961" cy="15957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/>
            <a:t>Selectie</a:t>
          </a:r>
        </a:p>
      </dsp:txBody>
      <dsp:txXfrm>
        <a:off x="2051456" y="1274748"/>
        <a:ext cx="1703161" cy="1439997"/>
      </dsp:txXfrm>
    </dsp:sp>
    <dsp:sp modelId="{96B6974F-9756-4BB3-94EC-B4ECA2A3CCAD}">
      <dsp:nvSpPr>
        <dsp:cNvPr id="0" name=""/>
        <dsp:cNvSpPr/>
      </dsp:nvSpPr>
      <dsp:spPr>
        <a:xfrm>
          <a:off x="3946684" y="1196848"/>
          <a:ext cx="1858961" cy="15957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/>
            <a:t>Inwerken </a:t>
          </a:r>
        </a:p>
      </dsp:txBody>
      <dsp:txXfrm>
        <a:off x="4024584" y="1274748"/>
        <a:ext cx="1703161" cy="1439997"/>
      </dsp:txXfrm>
    </dsp:sp>
    <dsp:sp modelId="{13BD6CB5-5A49-4A78-9C6D-1EECEB6B1A00}">
      <dsp:nvSpPr>
        <dsp:cNvPr id="0" name=""/>
        <dsp:cNvSpPr/>
      </dsp:nvSpPr>
      <dsp:spPr>
        <a:xfrm>
          <a:off x="5919811" y="1196848"/>
          <a:ext cx="1858961" cy="15957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/>
            <a:t>Begeleiden en binden </a:t>
          </a:r>
        </a:p>
      </dsp:txBody>
      <dsp:txXfrm>
        <a:off x="5997711" y="1274748"/>
        <a:ext cx="1703161" cy="1439997"/>
      </dsp:txXfrm>
    </dsp:sp>
    <dsp:sp modelId="{CDF5BC09-D043-4FB5-B229-E1241A9281E7}">
      <dsp:nvSpPr>
        <dsp:cNvPr id="0" name=""/>
        <dsp:cNvSpPr/>
      </dsp:nvSpPr>
      <dsp:spPr>
        <a:xfrm>
          <a:off x="7892939" y="1196848"/>
          <a:ext cx="1858961" cy="15957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/>
            <a:t>Belonen </a:t>
          </a:r>
        </a:p>
      </dsp:txBody>
      <dsp:txXfrm>
        <a:off x="7970839" y="1274748"/>
        <a:ext cx="1703161" cy="14399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A5705-2C92-4060-9A32-8C16B66B3028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2BD7FE-FE7F-4522-A96A-79E0C164C5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8667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Per duo een formuliertje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FA4218-C6E7-4023-90DC-447ADF36CF6E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3614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Valleike en hall of </a:t>
            </a:r>
            <a:r>
              <a:rPr lang="nl-NL" err="1"/>
              <a:t>fame</a:t>
            </a:r>
            <a:r>
              <a:rPr lang="nl-NL"/>
              <a:t>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FA4218-C6E7-4023-90DC-447ADF36CF6E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5785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0D357E-D5EA-49B0-AFE1-83706A7775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542C59B-BE76-4572-B72D-3F86833EE2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4CF9F0F-4783-477B-8963-ECE323DC0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C07F-1B8F-4585-A3B0-8904802AA62F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497E36A-5520-4EAD-A92D-E0C0F9CB8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7F9AB26-3C6D-4AED-B469-946860797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93AE-A927-4F7A-AF8E-6B9E1EFE4C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1786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FDD121-A0C3-4670-9533-E6F41F6A5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1EF19E8-5E48-4704-9958-6A2578A99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EB283ED-E632-4B18-9861-D95D9763D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C07F-1B8F-4585-A3B0-8904802AA62F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23A58B9-D857-41A5-B842-16A87CA81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DDAF262-31C8-46D6-B0B0-BF52562F4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93AE-A927-4F7A-AF8E-6B9E1EFE4C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9860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FBB4022-48D1-4478-A597-83F8DB122E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EAD0255-2E19-4E06-B5B6-E863397B7E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C7C86B3-27BC-480C-8694-5B3245042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C07F-1B8F-4585-A3B0-8904802AA62F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B749B6-569D-44BD-BC13-A10797FBF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FE53E5F-3D61-4FA9-B464-1D298C43F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93AE-A927-4F7A-AF8E-6B9E1EFE4C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9045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/>
          </a:p>
        </p:txBody>
      </p:sp>
      <p:pic>
        <p:nvPicPr>
          <p:cNvPr id="7" name="Vormentaal">
            <a:extLst>
              <a:ext uri="{FF2B5EF4-FFF2-40B4-BE49-F238E27FC236}">
                <a16:creationId xmlns:a16="http://schemas.microsoft.com/office/drawing/2014/main" id="{E498F2B3-5F23-4D85-B0F7-4FB40FF359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0CD14F43-E751-4E68-BC2B-296A229B22D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416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DDC2819-F7E3-4A11-872A-9E09055D9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81AC-1785-46F2-8C69-5888F8A05087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8982DCC-958B-4B1A-A00E-ACBC497C2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123087D-0FBE-4670-B05E-D2AAD9DE3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94D9F-B3F4-4491-8B64-4E8ACF1A21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35754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4A4164-2A02-42D5-A64D-32765F625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1D955C7-2329-4332-9409-180725DD4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41472D5-CCFA-4B78-8D26-A3071656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83709-4583-4075-A528-17F4E3A2AB8B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AB7F3F-0BC1-43AC-897D-FE82D7D05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0B4C2EC-E6DC-45A8-BA87-EC1A8BD13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3DA28-7A1F-4A6E-BB3E-ADC96753A0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48448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C953A8-4A96-4734-90B0-ACB1AE71C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E20DA5C-646C-45CA-9E94-0F5A3F740D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C7D9891-E9D4-4B58-95D1-9CE86180FD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418A281-7B2B-4166-937C-5A3EEF9AD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83709-4583-4075-A528-17F4E3A2AB8B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BAB52A9-8CDF-4F47-A0DE-39CD86E4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D285B66-589E-4A33-8320-C6A36868E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3DA28-7A1F-4A6E-BB3E-ADC96753A0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9760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FB7FECA-047A-45A6-9BBF-063E3C82D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83709-4583-4075-A528-17F4E3A2AB8B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957F452-C117-471B-A42E-910825960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009F99C-8C9A-43D8-8D2B-5CD1A63F0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3DA28-7A1F-4A6E-BB3E-ADC96753A0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7421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310E76-1F6E-40FA-B375-8AD8E3FE9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CB1FBA-B878-4778-9C47-F1EDE78EF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9A8E8AB-E604-4BC7-A6C3-ABB4D4F33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C07F-1B8F-4585-A3B0-8904802AA62F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587A25B-DD3C-4753-B546-182215226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EA6C9D-9423-413F-A8B1-9AE6DA690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93AE-A927-4F7A-AF8E-6B9E1EFE4C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1508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81D1E5-40E0-4857-A490-63006D067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21378AF-C161-4433-9903-08DD30049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999D1A4-8089-4942-8839-DB18190E6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C07F-1B8F-4585-A3B0-8904802AA62F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453B95F-8F6C-4D13-98AC-D962811A8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01CFCDD-31C3-4D5B-B571-E4D7474BE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93AE-A927-4F7A-AF8E-6B9E1EFE4C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0731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4996C8-64AF-4334-8111-7C5E2444E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D6378-3CCE-4F8F-B485-7EADB8C89F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2201CF2-FBFD-4C8F-BF81-A667FFC701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0070872-DFBA-4570-BBD6-E3D47AF9B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C07F-1B8F-4585-A3B0-8904802AA62F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D0C4839-C93D-434D-AAB7-029AF3412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643E476-6500-45D3-ACCF-8E2AB1BEE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93AE-A927-4F7A-AF8E-6B9E1EFE4C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4532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DEE416-52FA-4F81-A169-2D8531715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99DEE7C-A566-47BE-A3C6-F4ACA46F6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955C9F8-28A0-4835-AE82-A58510152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E1FFAB9-3795-4C4B-BC2A-1D34C27614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444B0B3-8260-4D36-ADCB-2764906A0F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C6781EB-23F3-41F2-8EFB-BECC442F5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C07F-1B8F-4585-A3B0-8904802AA62F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60E08F6-C91F-49F0-8276-658865528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F6A575B-8686-4B6E-B2DC-EF05E58C0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93AE-A927-4F7A-AF8E-6B9E1EFE4C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5848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2A771D-9C20-4F81-B435-01B0A4EC1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36BA711-63F6-45D5-B710-D68E47619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C07F-1B8F-4585-A3B0-8904802AA62F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AD8BEC8-CE6D-4C08-9968-0E08608C2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FD2077A-B389-41FF-AF5A-59BED7B6C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93AE-A927-4F7A-AF8E-6B9E1EFE4C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544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267E78D-2B79-4144-9F8C-F829D21D9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C07F-1B8F-4585-A3B0-8904802AA62F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FBABF7F-A30F-44A3-83FF-9946D15F1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1C2BDD0-C331-45EB-98B2-0819906D8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93AE-A927-4F7A-AF8E-6B9E1EFE4C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7609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9431C3-4579-4865-928D-E52F83F88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57BEB0-5C04-49D4-BC9B-1C47741DF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0B0676F-11AD-4D74-BD32-86279D07B8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F5CFBE2-A76A-4853-AF3E-F53888775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C07F-1B8F-4585-A3B0-8904802AA62F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6EC40BE-293C-4FCA-9410-4B43A4A63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1BBB3FE-ED1B-4C62-BD82-DA5728817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93AE-A927-4F7A-AF8E-6B9E1EFE4C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5845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500A74-6C71-4001-B29D-AC263373C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11DBACD-E617-4DD3-BF9A-715A72E628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4799E32-67CA-4391-B064-364169BB6F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E1EA58F-9EF4-45E7-9735-A69DDF3D1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C07F-1B8F-4585-A3B0-8904802AA62F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A1ADFFB-1568-4370-AB54-A4A88680B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11BC18A-4D28-4FD3-A9BF-749FBA389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93AE-A927-4F7A-AF8E-6B9E1EFE4C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8630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DF8D890-E827-4224-9E0D-1FADB000E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E9499D4-763D-4B08-AE3D-831EEC58F0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8E1B042-4194-4CA7-B85C-EB3540C25C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AC07F-1B8F-4585-A3B0-8904802AA62F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4D150CF-1EF8-4DE8-8CA3-A79B878A42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2ECFC6D-03FB-4961-9401-8C8B7A7DBB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193AE-A927-4F7A-AF8E-6B9E1EFE4C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8535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82" r:id="rId3"/>
    <p:sldLayoutId id="2147483681" r:id="rId4"/>
    <p:sldLayoutId id="2147483653" r:id="rId5"/>
    <p:sldLayoutId id="2147483654" r:id="rId6"/>
    <p:sldLayoutId id="2147483680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9264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AD2D31A-B4A3-4327-83F9-D6C8C7ED9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CAE1F70-C549-49DA-9185-07AC42CC4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A5801F0-8DAD-401C-9515-655182FFBC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F81AC-1785-46F2-8C69-5888F8A05087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1E946D9-D1F2-42CA-B71A-0FBDE9916A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2D7DF2E-A3EF-475B-A60C-CD842F0DF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94D9F-B3F4-4491-8B64-4E8ACF1A21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3394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8C0AAE7-E59F-4A94-B93B-8720DCF6B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ACE051A-082C-4F8D-96D7-D2BFF50F63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D972C9C-B354-4251-A0A4-3F9C362F31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83709-4583-4075-A528-17F4E3A2AB8B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E78D0F7-B789-4CB1-9A80-6CE03AD944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8218ACC-22E9-44B2-8486-49D48FA29C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3DA28-7A1F-4A6E-BB3E-ADC96753A0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3300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7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ngsters.nl/yongsters/geven/een-glimlach-op-haar-lieve-gezichtje-is-waarom-ik-dit-doe/" TargetMode="External"/><Relationship Id="rId2" Type="http://schemas.openxmlformats.org/officeDocument/2006/relationships/hyperlink" Target="https://maatschapwij.nu/blogs/vrijwilligers-het-cement-van-de-samenleving/" TargetMode="Externa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58DE07-8220-4655-8C9F-A5ECD04D7E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Goedemorgen!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09F0E39-1CBB-407B-B8A4-F1C5BC7972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0829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E35426D9-A8DC-41E3-955A-B39D88551D84}"/>
              </a:ext>
            </a:extLst>
          </p:cNvPr>
          <p:cNvSpPr txBox="1"/>
          <p:nvPr/>
        </p:nvSpPr>
        <p:spPr>
          <a:xfrm>
            <a:off x="986789" y="1040249"/>
            <a:ext cx="2657475" cy="31085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nl-NL" sz="2800"/>
              <a:t>WERVINGSPLAN</a:t>
            </a:r>
          </a:p>
          <a:p>
            <a:endParaRPr lang="nl-NL" sz="2800"/>
          </a:p>
          <a:p>
            <a:r>
              <a:rPr lang="nl-NL" sz="2800"/>
              <a:t>DE MIDDELEN </a:t>
            </a:r>
          </a:p>
          <a:p>
            <a:endParaRPr lang="nl-NL" sz="2800"/>
          </a:p>
          <a:p>
            <a:r>
              <a:rPr lang="nl-NL" sz="2800"/>
              <a:t>TEKSTEN </a:t>
            </a:r>
          </a:p>
          <a:p>
            <a:endParaRPr lang="nl-NL" sz="2800"/>
          </a:p>
          <a:p>
            <a:r>
              <a:rPr lang="nl-NL" sz="2800"/>
              <a:t>KANALEN </a:t>
            </a:r>
          </a:p>
        </p:txBody>
      </p:sp>
      <p:sp>
        <p:nvSpPr>
          <p:cNvPr id="6" name="Explosie: 8 punten 5">
            <a:extLst>
              <a:ext uri="{FF2B5EF4-FFF2-40B4-BE49-F238E27FC236}">
                <a16:creationId xmlns:a16="http://schemas.microsoft.com/office/drawing/2014/main" id="{F06675B9-92C6-4BB3-8A2C-A024726F2B7B}"/>
              </a:ext>
            </a:extLst>
          </p:cNvPr>
          <p:cNvSpPr/>
          <p:nvPr/>
        </p:nvSpPr>
        <p:spPr>
          <a:xfrm rot="494599">
            <a:off x="6669399" y="589924"/>
            <a:ext cx="5038725" cy="2590800"/>
          </a:xfrm>
          <a:prstGeom prst="irregularSeal1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/>
              <a:t>Checkvraag 3: 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46B55676-C29A-4781-B254-DCF662B12928}"/>
              </a:ext>
            </a:extLst>
          </p:cNvPr>
          <p:cNvSpPr txBox="1"/>
          <p:nvPr/>
        </p:nvSpPr>
        <p:spPr>
          <a:xfrm>
            <a:off x="6000750" y="4010025"/>
            <a:ext cx="55340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>
                <a:solidFill>
                  <a:schemeClr val="accent1"/>
                </a:solidFill>
              </a:rPr>
              <a:t>CHECK DE NOTITIE OP WIKI VAN LES 4 MET 12 TIPS OVER HET WERVEN VAN VRIJWILLIGERS EN PAS ER MINIMAAL 2 TOE OP JULLIE AANPAK.  </a:t>
            </a:r>
          </a:p>
        </p:txBody>
      </p:sp>
    </p:spTree>
    <p:extLst>
      <p:ext uri="{BB962C8B-B14F-4D97-AF65-F5344CB8AC3E}">
        <p14:creationId xmlns:p14="http://schemas.microsoft.com/office/powerpoint/2010/main" val="3550929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869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9B6301-3C3B-4827-AD7F-C8618E631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406900"/>
            <a:ext cx="10363200" cy="1362075"/>
          </a:xfrm>
        </p:spPr>
        <p:txBody>
          <a:bodyPr/>
          <a:lstStyle/>
          <a:p>
            <a:r>
              <a:rPr lang="nl-NL"/>
              <a:t>Bedankt en tot volgende week!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7EB9C81-D068-452B-8318-66025B4283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2312" y="1699579"/>
            <a:ext cx="3930968" cy="2615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353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nl-NL" sz="4400" b="1">
                <a:solidFill>
                  <a:srgbClr val="B8A1FF"/>
                </a:solidFill>
                <a:latin typeface="Arial"/>
                <a:cs typeface="Arial"/>
              </a:rPr>
              <a:t>De wereld en ik</a:t>
            </a:r>
            <a:endParaRPr kumimoji="0" lang="nl-NL" sz="4400" b="1" i="0" u="none" strike="noStrike" kern="1200" cap="none" spc="0" normalizeH="0" baseline="0" noProof="0">
              <a:ln>
                <a:noFill/>
              </a:ln>
              <a:solidFill>
                <a:srgbClr val="B8A1FF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4400" b="1" err="1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Expertles</a:t>
            </a:r>
            <a:r>
              <a:rPr lang="nl-NL" sz="4400" b="1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Stad en wijk</a:t>
            </a:r>
            <a:endParaRPr kumimoji="0" lang="nl-NL" sz="4400" b="0" i="0" u="none" strike="noStrike" kern="1200" cap="none" spc="0" normalizeH="0" baseline="0" noProof="0">
              <a:ln>
                <a:noFill/>
              </a:ln>
              <a:solidFill>
                <a:srgbClr val="B8A1FF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18970"/>
              </p:ext>
            </p:extLst>
          </p:nvPr>
        </p:nvGraphicFramePr>
        <p:xfrm>
          <a:off x="674370" y="6028586"/>
          <a:ext cx="810386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02756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802756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802756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802756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802756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802756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802756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89397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74678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920501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400" b="0" kern="1200">
                          <a:solidFill>
                            <a:schemeClr val="bg2"/>
                          </a:solidFill>
                        </a:rPr>
                        <a:t>Week 1</a:t>
                      </a:r>
                      <a:endParaRPr lang="nl-NL" sz="1400" b="0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400" b="1" kern="1200">
                          <a:solidFill>
                            <a:schemeClr val="bg2"/>
                          </a:solidFill>
                        </a:rPr>
                        <a:t>Week 2</a:t>
                      </a:r>
                      <a:endParaRPr lang="nl-NL" sz="1400" b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0" kern="1200" dirty="0">
                          <a:solidFill>
                            <a:schemeClr val="bg2"/>
                          </a:solidFill>
                        </a:rPr>
                        <a:t>Week 3</a:t>
                      </a:r>
                      <a:endParaRPr lang="nl-NL" sz="1400" b="0" kern="1200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kern="1200" dirty="0">
                          <a:solidFill>
                            <a:schemeClr val="tx1"/>
                          </a:solidFill>
                        </a:rPr>
                        <a:t>Week 4</a:t>
                      </a:r>
                      <a:endParaRPr lang="nl-NL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5</a:t>
                      </a:r>
                      <a:endParaRPr lang="nl-NL" sz="14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6180942" y="2080101"/>
            <a:ext cx="836782" cy="700279"/>
          </a:xfrm>
          <a:prstGeom prst="rect">
            <a:avLst/>
          </a:prstGeom>
        </p:spPr>
      </p:pic>
      <p:pic>
        <p:nvPicPr>
          <p:cNvPr id="12" name="Graphic 11" descr="Agenda silhouet">
            <a:extLst>
              <a:ext uri="{FF2B5EF4-FFF2-40B4-BE49-F238E27FC236}">
                <a16:creationId xmlns:a16="http://schemas.microsoft.com/office/drawing/2014/main" id="{2A02EC8A-F297-4241-92B5-1BC63B1180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0142" y="4622465"/>
            <a:ext cx="914400" cy="914400"/>
          </a:xfrm>
          <a:prstGeom prst="rect">
            <a:avLst/>
          </a:prstGeom>
        </p:spPr>
      </p:pic>
      <p:sp>
        <p:nvSpPr>
          <p:cNvPr id="13" name="Tijdelijke aanduiding voor inhoud 5">
            <a:extLst>
              <a:ext uri="{FF2B5EF4-FFF2-40B4-BE49-F238E27FC236}">
                <a16:creationId xmlns:a16="http://schemas.microsoft.com/office/drawing/2014/main" id="{BC3B0B6C-7490-49B6-9060-444D61A2630D}"/>
              </a:ext>
            </a:extLst>
          </p:cNvPr>
          <p:cNvSpPr txBox="1">
            <a:spLocks/>
          </p:cNvSpPr>
          <p:nvPr/>
        </p:nvSpPr>
        <p:spPr bwMode="auto">
          <a:xfrm>
            <a:off x="1729105" y="4707737"/>
            <a:ext cx="3902710" cy="105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en datum</a:t>
            </a:r>
          </a:p>
          <a:p>
            <a:pPr marL="0" indent="0" defTabSz="914400">
              <a:buNone/>
              <a:defRPr/>
            </a:pPr>
            <a:r>
              <a:rPr kumimoji="0" lang="nl-NL" sz="1800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/>
                <a:cs typeface="Arial"/>
              </a:rPr>
              <a:t>Les 4 van </a:t>
            </a:r>
            <a:r>
              <a:rPr lang="nl-NL" sz="1800" dirty="0">
                <a:solidFill>
                  <a:srgbClr val="000644"/>
                </a:solidFill>
                <a:latin typeface="Arial"/>
                <a:cs typeface="Arial"/>
              </a:rPr>
              <a:t>vrijdag 10 december</a:t>
            </a:r>
            <a:endParaRPr lang="nl-NL" sz="1800" i="0" u="none" strike="noStrike" kern="1200" cap="none" spc="0" normalizeH="0" baseline="0" noProof="0" dirty="0">
              <a:ln>
                <a:noFill/>
              </a:ln>
              <a:solidFill>
                <a:srgbClr val="000644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5" name="Graphic 14" descr="Klaslokaal met effen opvulling">
            <a:extLst>
              <a:ext uri="{FF2B5EF4-FFF2-40B4-BE49-F238E27FC236}">
                <a16:creationId xmlns:a16="http://schemas.microsoft.com/office/drawing/2014/main" id="{D406E31E-B8E8-4C03-909F-1F5199DD06E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0142" y="1880702"/>
            <a:ext cx="914400" cy="914400"/>
          </a:xfrm>
          <a:prstGeom prst="rect">
            <a:avLst/>
          </a:prstGeom>
        </p:spPr>
      </p:pic>
      <p:sp>
        <p:nvSpPr>
          <p:cNvPr id="16" name="Tijdelijke aanduiding voor inhoud 5">
            <a:extLst>
              <a:ext uri="{FF2B5EF4-FFF2-40B4-BE49-F238E27FC236}">
                <a16:creationId xmlns:a16="http://schemas.microsoft.com/office/drawing/2014/main" id="{24004357-24FE-4167-B53C-9F42B4C70B3D}"/>
              </a:ext>
            </a:extLst>
          </p:cNvPr>
          <p:cNvSpPr txBox="1">
            <a:spLocks/>
          </p:cNvSpPr>
          <p:nvPr/>
        </p:nvSpPr>
        <p:spPr bwMode="auto">
          <a:xfrm>
            <a:off x="1729105" y="1952156"/>
            <a:ext cx="3902710" cy="105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nl-NL" sz="18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Groep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Leerjaar 1</a:t>
            </a:r>
          </a:p>
        </p:txBody>
      </p:sp>
      <p:sp>
        <p:nvSpPr>
          <p:cNvPr id="19" name="Tijdelijke aanduiding voor inhoud 5">
            <a:extLst>
              <a:ext uri="{FF2B5EF4-FFF2-40B4-BE49-F238E27FC236}">
                <a16:creationId xmlns:a16="http://schemas.microsoft.com/office/drawing/2014/main" id="{DD358EE9-0D6B-4D22-ACF3-8516B8A51C58}"/>
              </a:ext>
            </a:extLst>
          </p:cNvPr>
          <p:cNvSpPr txBox="1">
            <a:spLocks/>
          </p:cNvSpPr>
          <p:nvPr/>
        </p:nvSpPr>
        <p:spPr bwMode="auto">
          <a:xfrm>
            <a:off x="1729105" y="3386888"/>
            <a:ext cx="3902710" cy="105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nl-NL" sz="18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Periode 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nl-NL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Periode 2</a:t>
            </a: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" name="Graphic 2" descr="Badge silhouet">
            <a:extLst>
              <a:ext uri="{FF2B5EF4-FFF2-40B4-BE49-F238E27FC236}">
                <a16:creationId xmlns:a16="http://schemas.microsoft.com/office/drawing/2014/main" id="{FD7BA2AE-B386-486D-BD2B-BBDC78A8935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68313" y="3331709"/>
            <a:ext cx="914400" cy="914400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09691C16-5550-4718-A27F-1AEFEAAEF84F}"/>
              </a:ext>
            </a:extLst>
          </p:cNvPr>
          <p:cNvSpPr txBox="1"/>
          <p:nvPr/>
        </p:nvSpPr>
        <p:spPr>
          <a:xfrm>
            <a:off x="7012201" y="2516101"/>
            <a:ext cx="4341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000" dirty="0"/>
              <a:t>•	vrijwilligerswerk</a:t>
            </a:r>
          </a:p>
          <a:p>
            <a:r>
              <a:rPr lang="nl-NL" sz="2000" dirty="0"/>
              <a:t>•	bewonersparticipatie 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6F6C2013-335F-4397-A755-653350D02EE0}"/>
              </a:ext>
            </a:extLst>
          </p:cNvPr>
          <p:cNvSpPr txBox="1"/>
          <p:nvPr/>
        </p:nvSpPr>
        <p:spPr>
          <a:xfrm>
            <a:off x="7248525" y="2095648"/>
            <a:ext cx="2762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>
                <a:latin typeface="Arial" panose="020B0604020202020204" pitchFamily="34" charset="0"/>
                <a:cs typeface="Arial" panose="020B0604020202020204" pitchFamily="34" charset="0"/>
              </a:rPr>
              <a:t>Begrippen</a:t>
            </a:r>
          </a:p>
        </p:txBody>
      </p:sp>
    </p:spTree>
    <p:extLst>
      <p:ext uri="{BB962C8B-B14F-4D97-AF65-F5344CB8AC3E}">
        <p14:creationId xmlns:p14="http://schemas.microsoft.com/office/powerpoint/2010/main" val="3113000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1284EBBC-D56C-43A3-8388-A43AF4A85ECC}"/>
              </a:ext>
            </a:extLst>
          </p:cNvPr>
          <p:cNvSpPr/>
          <p:nvPr/>
        </p:nvSpPr>
        <p:spPr>
          <a:xfrm>
            <a:off x="848411" y="739044"/>
            <a:ext cx="44317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800" b="1">
                <a:solidFill>
                  <a:schemeClr val="accent1"/>
                </a:solidFill>
              </a:rPr>
              <a:t>Vrijwilligerswerk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6D7F9809-C522-4F54-8F5F-5FDA25D98D9E}"/>
              </a:ext>
            </a:extLst>
          </p:cNvPr>
          <p:cNvSpPr txBox="1"/>
          <p:nvPr/>
        </p:nvSpPr>
        <p:spPr>
          <a:xfrm>
            <a:off x="848411" y="2158152"/>
            <a:ext cx="81353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/>
              <a:t>1. Definitie?</a:t>
            </a:r>
          </a:p>
          <a:p>
            <a:endParaRPr lang="nl-NL" sz="2400"/>
          </a:p>
          <a:p>
            <a:r>
              <a:rPr lang="nl-NL" sz="2400"/>
              <a:t>2. Wat is de meerwaarde van vrijwilligerswerk </a:t>
            </a:r>
          </a:p>
          <a:p>
            <a:r>
              <a:rPr lang="nl-NL" sz="2400"/>
              <a:t>voor de sociale leefbaarheid? </a:t>
            </a:r>
          </a:p>
          <a:p>
            <a:endParaRPr lang="nl-NL" sz="2400"/>
          </a:p>
          <a:p>
            <a:r>
              <a:rPr lang="nl-NL" sz="2400"/>
              <a:t>3. Waar kun je overal vrijwilligerswerk doen?  </a:t>
            </a:r>
          </a:p>
          <a:p>
            <a:endParaRPr lang="nl-NL" sz="2400"/>
          </a:p>
          <a:p>
            <a:r>
              <a:rPr lang="nl-NL" sz="2400"/>
              <a:t>4. Welke type vrijwilligers zijn er?</a:t>
            </a:r>
          </a:p>
          <a:p>
            <a:endParaRPr lang="nl-NL" sz="2400"/>
          </a:p>
          <a:p>
            <a:r>
              <a:rPr lang="nl-NL" sz="2400"/>
              <a:t>5. Wat is belangrijk in het werken met vrijwilligers?  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0FB236D3-21F1-4059-9F52-472DB4723ACA}"/>
              </a:ext>
            </a:extLst>
          </p:cNvPr>
          <p:cNvSpPr/>
          <p:nvPr/>
        </p:nvSpPr>
        <p:spPr>
          <a:xfrm>
            <a:off x="6993528" y="250465"/>
            <a:ext cx="4973391" cy="3477875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nl-NL" sz="2000"/>
              <a:t>Vrijwilligerswerk is werk dat onbetaald en onverplicht wordt gedaan, voor anderen of voor de samenleving. In het algemeen gelden de volgende voorwaarden voor vrijwilligerswerk:</a:t>
            </a:r>
          </a:p>
          <a:p>
            <a:r>
              <a:rPr lang="nl-NL" sz="2000"/>
              <a:t>- Het werk is in het algemeen belang of in een bepaald maatschappelijk belang.</a:t>
            </a:r>
          </a:p>
          <a:p>
            <a:r>
              <a:rPr lang="nl-NL" sz="2000"/>
              <a:t>- Het werk heeft geen winstoogmerk.</a:t>
            </a:r>
          </a:p>
          <a:p>
            <a:r>
              <a:rPr lang="nl-NL" sz="2000"/>
              <a:t>- Het werk kost de arbeidsmarkt geen banen en komt niet in de plaats van een betaalde baan. </a:t>
            </a:r>
          </a:p>
        </p:txBody>
      </p:sp>
      <p:cxnSp>
        <p:nvCxnSpPr>
          <p:cNvPr id="8" name="Rechte verbindingslijn met pijl 7">
            <a:extLst>
              <a:ext uri="{FF2B5EF4-FFF2-40B4-BE49-F238E27FC236}">
                <a16:creationId xmlns:a16="http://schemas.microsoft.com/office/drawing/2014/main" id="{7B9AE7D5-4B5B-4B01-883D-3C9E659FEDAE}"/>
              </a:ext>
            </a:extLst>
          </p:cNvPr>
          <p:cNvCxnSpPr/>
          <p:nvPr/>
        </p:nvCxnSpPr>
        <p:spPr>
          <a:xfrm>
            <a:off x="2711776" y="2379792"/>
            <a:ext cx="420435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" name="Verbindingslijn: gebogen 9">
            <a:extLst>
              <a:ext uri="{FF2B5EF4-FFF2-40B4-BE49-F238E27FC236}">
                <a16:creationId xmlns:a16="http://schemas.microsoft.com/office/drawing/2014/main" id="{E00CC13C-D192-48B2-81E6-6AA5689446A6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543196" y="3969759"/>
            <a:ext cx="1209901" cy="727064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594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5368D7EC-2ACD-45A3-8B2D-7E553DBF783B}"/>
              </a:ext>
            </a:extLst>
          </p:cNvPr>
          <p:cNvSpPr txBox="1"/>
          <p:nvPr/>
        </p:nvSpPr>
        <p:spPr>
          <a:xfrm>
            <a:off x="1047963" y="1078787"/>
            <a:ext cx="106543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/>
              <a:t>Meerwaarde van vrijwilligerswerk voor de sociale leefbaarheid en de samenleving?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6C167FF-48B9-48DA-B68E-8DDE7915C6A8}"/>
              </a:ext>
            </a:extLst>
          </p:cNvPr>
          <p:cNvSpPr txBox="1"/>
          <p:nvPr/>
        </p:nvSpPr>
        <p:spPr>
          <a:xfrm>
            <a:off x="1168684" y="2337841"/>
            <a:ext cx="94239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>
                <a:hlinkClick r:id="rId2"/>
              </a:rPr>
              <a:t>https://maatschapwij.nu/blogs/vrijwilligers-het-cement-van-de-samenleving/</a:t>
            </a:r>
            <a:r>
              <a:rPr lang="nl-NL" dirty="0"/>
              <a:t> 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CAFDD830-1E68-4BA0-B066-2FDAF3CB099C}"/>
              </a:ext>
            </a:extLst>
          </p:cNvPr>
          <p:cNvSpPr txBox="1"/>
          <p:nvPr/>
        </p:nvSpPr>
        <p:spPr>
          <a:xfrm>
            <a:off x="1168683" y="3105834"/>
            <a:ext cx="98760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>
                <a:hlinkClick r:id="rId3"/>
              </a:rPr>
              <a:t>https://www.yongsters.nl/yongsters/geven/een-glimlach-op-haar-lieve-gezichtje-is-waarom-ik-dit-doe/</a:t>
            </a:r>
            <a:r>
              <a:rPr lang="nl-NL" dirty="0"/>
              <a:t> </a:t>
            </a:r>
          </a:p>
        </p:txBody>
      </p:sp>
      <p:sp>
        <p:nvSpPr>
          <p:cNvPr id="3" name="Ovaal 2">
            <a:extLst>
              <a:ext uri="{FF2B5EF4-FFF2-40B4-BE49-F238E27FC236}">
                <a16:creationId xmlns:a16="http://schemas.microsoft.com/office/drawing/2014/main" id="{0A0F7AE8-577D-412D-9102-F85EFEDAF84E}"/>
              </a:ext>
            </a:extLst>
          </p:cNvPr>
          <p:cNvSpPr/>
          <p:nvPr/>
        </p:nvSpPr>
        <p:spPr>
          <a:xfrm>
            <a:off x="5116530" y="4078840"/>
            <a:ext cx="6441897" cy="23425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/>
              <a:t>Lees 1 van de artikelen en beantwoord de vraag; wat is de meerwaarde van vrijwilligerswerk? </a:t>
            </a:r>
          </a:p>
        </p:txBody>
      </p:sp>
    </p:spTree>
    <p:extLst>
      <p:ext uri="{BB962C8B-B14F-4D97-AF65-F5344CB8AC3E}">
        <p14:creationId xmlns:p14="http://schemas.microsoft.com/office/powerpoint/2010/main" val="312251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3B01661D-7278-4054-86F7-821686EE36F4}"/>
              </a:ext>
            </a:extLst>
          </p:cNvPr>
          <p:cNvSpPr txBox="1"/>
          <p:nvPr/>
        </p:nvSpPr>
        <p:spPr>
          <a:xfrm>
            <a:off x="599003" y="333798"/>
            <a:ext cx="96341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Wat is belangrijk bij het werken met deze vrijwilligers?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1CDA7362-5D07-4958-8B95-7A081376BB25}"/>
              </a:ext>
            </a:extLst>
          </p:cNvPr>
          <p:cNvSpPr txBox="1"/>
          <p:nvPr/>
        </p:nvSpPr>
        <p:spPr>
          <a:xfrm>
            <a:off x="659599" y="861809"/>
            <a:ext cx="94739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Fases: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AB496314-B98F-4506-97D3-A2A1CF0CE867}"/>
              </a:ext>
            </a:extLst>
          </p:cNvPr>
          <p:cNvSpPr/>
          <p:nvPr/>
        </p:nvSpPr>
        <p:spPr>
          <a:xfrm rot="707068">
            <a:off x="621942" y="2257742"/>
            <a:ext cx="27437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5400" b="1" i="0" u="none" strike="noStrike" kern="1200" cap="none" spc="0" normalizeH="0" baseline="0" noProof="0">
                <a:ln w="12700">
                  <a:solidFill>
                    <a:srgbClr val="9BBB59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9BBB59"/>
                  </a:fgClr>
                  <a:bgClr>
                    <a:srgbClr val="9BBB59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9BBB59">
                      <a:lumMod val="50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Werving 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0E6310C8-12D1-4472-AD9B-EE47324934AF}"/>
              </a:ext>
            </a:extLst>
          </p:cNvPr>
          <p:cNvSpPr/>
          <p:nvPr/>
        </p:nvSpPr>
        <p:spPr>
          <a:xfrm rot="20782644">
            <a:off x="2361852" y="3113533"/>
            <a:ext cx="25827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5400" b="1" i="0" u="none" strike="noStrike" kern="1200" cap="none" spc="0" normalizeH="0" baseline="0" noProof="0">
                <a:ln/>
                <a:solidFill>
                  <a:srgbClr val="9BBB5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Selectie 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704630F6-DD23-4869-9421-F793975FEF67}"/>
              </a:ext>
            </a:extLst>
          </p:cNvPr>
          <p:cNvSpPr/>
          <p:nvPr/>
        </p:nvSpPr>
        <p:spPr>
          <a:xfrm rot="823424">
            <a:off x="4223623" y="2178939"/>
            <a:ext cx="30163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5400" b="1" i="0" u="none" strike="noStrike" kern="1200" cap="none" spc="0" normalizeH="0" baseline="0" noProof="0">
                <a:ln/>
                <a:solidFill>
                  <a:srgbClr val="9BBB5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Inwerken 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F4A1FC1E-1A42-4095-8A34-E25A2D947D50}"/>
              </a:ext>
            </a:extLst>
          </p:cNvPr>
          <p:cNvSpPr/>
          <p:nvPr/>
        </p:nvSpPr>
        <p:spPr>
          <a:xfrm rot="19274042">
            <a:off x="4102057" y="2967335"/>
            <a:ext cx="65651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5400" b="1" i="0" u="none" strike="noStrike" kern="1200" cap="none" spc="0" normalizeH="0" baseline="0" noProof="0">
                <a:ln w="12700">
                  <a:solidFill>
                    <a:srgbClr val="9BBB59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9BBB59"/>
                  </a:fgClr>
                  <a:bgClr>
                    <a:srgbClr val="9BBB59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9BBB59">
                      <a:lumMod val="50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Begeleiden en binden 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9FE5709D-B0FE-43C1-BA82-6CC7CFEDD92C}"/>
              </a:ext>
            </a:extLst>
          </p:cNvPr>
          <p:cNvSpPr/>
          <p:nvPr/>
        </p:nvSpPr>
        <p:spPr>
          <a:xfrm rot="690103">
            <a:off x="8799628" y="2900017"/>
            <a:ext cx="26949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5400" b="1" i="0" u="none" strike="noStrike" kern="1200" cap="none" spc="0" normalizeH="0" baseline="0" noProof="0">
                <a:ln w="10160">
                  <a:solidFill>
                    <a:srgbClr val="4BACC6"/>
                  </a:solidFill>
                  <a:prstDash val="solid"/>
                </a:ln>
                <a:solidFill>
                  <a:srgbClr val="9BBB59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Belonen</a:t>
            </a:r>
            <a:r>
              <a:rPr kumimoji="0" lang="nl-NL" sz="5400" b="1" i="0" u="none" strike="noStrike" kern="1200" cap="none" spc="0" normalizeH="0" baseline="0" noProof="0">
                <a:ln w="10160">
                  <a:solidFill>
                    <a:srgbClr val="4BACC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557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2C93F887-C45E-410A-B113-A7DD3BAB0E4D}"/>
              </a:ext>
            </a:extLst>
          </p:cNvPr>
          <p:cNvGraphicFramePr/>
          <p:nvPr/>
        </p:nvGraphicFramePr>
        <p:xfrm>
          <a:off x="1003300" y="411056"/>
          <a:ext cx="9752330" cy="3989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kstvak 3">
            <a:extLst>
              <a:ext uri="{FF2B5EF4-FFF2-40B4-BE49-F238E27FC236}">
                <a16:creationId xmlns:a16="http://schemas.microsoft.com/office/drawing/2014/main" id="{06125D75-75C2-423B-BF39-61F1B3C49CC6}"/>
              </a:ext>
            </a:extLst>
          </p:cNvPr>
          <p:cNvSpPr txBox="1"/>
          <p:nvPr/>
        </p:nvSpPr>
        <p:spPr>
          <a:xfrm>
            <a:off x="1003300" y="4377690"/>
            <a:ext cx="96063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 groepje krijg je een opdracht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Iedere opdracht gaat uit van een casus: onderzoek eerst de organisatie!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 groepje werk je de fases zo gedetailleerd mogelijk uit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Aan het einde van de volgende les presenteert iedereen zijn plan.</a:t>
            </a:r>
          </a:p>
        </p:txBody>
      </p:sp>
    </p:spTree>
    <p:extLst>
      <p:ext uri="{BB962C8B-B14F-4D97-AF65-F5344CB8AC3E}">
        <p14:creationId xmlns:p14="http://schemas.microsoft.com/office/powerpoint/2010/main" val="2789041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7D2A39BC-C484-4688-8231-9FF99020A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1836"/>
            <a:ext cx="10972800" cy="1143000"/>
          </a:xfrm>
        </p:spPr>
        <p:txBody>
          <a:bodyPr/>
          <a:lstStyle/>
          <a:p>
            <a:pPr algn="l"/>
            <a:r>
              <a:rPr lang="en-US" b="1" err="1">
                <a:solidFill>
                  <a:schemeClr val="accent1"/>
                </a:solidFill>
              </a:rPr>
              <a:t>Opdrachten</a:t>
            </a:r>
            <a:r>
              <a:rPr lang="en-US"/>
              <a:t>:  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43803C6A-9DAB-47DA-B1A3-1E9C4863B1CE}"/>
              </a:ext>
            </a:extLst>
          </p:cNvPr>
          <p:cNvSpPr txBox="1"/>
          <p:nvPr/>
        </p:nvSpPr>
        <p:spPr>
          <a:xfrm>
            <a:off x="609600" y="2038351"/>
            <a:ext cx="639127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</a:pPr>
            <a:r>
              <a:rPr lang="nl-NL" sz="2400">
                <a:latin typeface="Arial" pitchFamily="34" charset="0"/>
                <a:cs typeface="Arial" pitchFamily="34" charset="0"/>
              </a:rPr>
              <a:t>Er zijn 2 organisaties die nieuwe vrijwilligers zoeken: ‘t Valleike en de Hall of Fame: 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</a:pPr>
            <a:endParaRPr lang="nl-NL" sz="240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</a:pPr>
            <a:r>
              <a:rPr lang="nl-NL" sz="2400">
                <a:latin typeface="Arial" pitchFamily="34" charset="0"/>
                <a:cs typeface="Arial" pitchFamily="34" charset="0"/>
              </a:rPr>
              <a:t>‘t Valleike – kinderboerderij 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</a:pPr>
            <a:r>
              <a:rPr lang="nl-NL" sz="2400">
                <a:latin typeface="Arial" pitchFamily="34" charset="0"/>
                <a:cs typeface="Arial" pitchFamily="34" charset="0"/>
              </a:rPr>
              <a:t>Hall of Fame – cultuur fabriek voor jongeren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</a:pPr>
            <a:endParaRPr lang="nl-NL" sz="240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</a:pPr>
            <a:r>
              <a:rPr lang="nl-NL" sz="240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</a:pPr>
            <a:endParaRPr lang="nl-NL" sz="24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4281C9DD-026F-4632-B6A8-C074060DCE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3520" y="1084263"/>
            <a:ext cx="4084320" cy="2705861"/>
          </a:xfrm>
          <a:prstGeom prst="rect">
            <a:avLst/>
          </a:prstGeom>
          <a:noFill/>
        </p:spPr>
      </p:pic>
      <p:pic>
        <p:nvPicPr>
          <p:cNvPr id="1026" name="Picture 2" descr="Welkom bij de Hall Of Fame">
            <a:extLst>
              <a:ext uri="{FF2B5EF4-FFF2-40B4-BE49-F238E27FC236}">
                <a16:creationId xmlns:a16="http://schemas.microsoft.com/office/drawing/2014/main" id="{931DE793-FC64-434A-BB2F-F454979689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8227" y="4572000"/>
            <a:ext cx="3636573" cy="199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0108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8C8509D5-FB06-4EB6-B586-961714AACA17}"/>
              </a:ext>
            </a:extLst>
          </p:cNvPr>
          <p:cNvSpPr txBox="1"/>
          <p:nvPr/>
        </p:nvSpPr>
        <p:spPr>
          <a:xfrm>
            <a:off x="3048000" y="3244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/>
              <a:t>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4C120F64-E46B-4828-B137-E385209C39B0}"/>
              </a:ext>
            </a:extLst>
          </p:cNvPr>
          <p:cNvSpPr txBox="1"/>
          <p:nvPr/>
        </p:nvSpPr>
        <p:spPr>
          <a:xfrm>
            <a:off x="3048000" y="3244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FF020F6F-D36B-4415-86BB-B00514515F47}"/>
              </a:ext>
            </a:extLst>
          </p:cNvPr>
          <p:cNvSpPr txBox="1"/>
          <p:nvPr/>
        </p:nvSpPr>
        <p:spPr>
          <a:xfrm>
            <a:off x="6096000" y="2940814"/>
            <a:ext cx="5781675" cy="3170099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l" rtl="0" fontAlgn="base"/>
            <a:r>
              <a:rPr lang="nl-NL" sz="20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1. Werk is leuk om te doen</a:t>
            </a:r>
            <a:r>
              <a:rPr lang="en-US" sz="20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000" b="0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nl-NL" sz="20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2. Iets voor anderen kunnen betekenen</a:t>
            </a:r>
            <a:r>
              <a:rPr lang="en-US" sz="20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000" b="0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nl-NL" sz="20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3. Iets leren</a:t>
            </a:r>
            <a:r>
              <a:rPr lang="en-US" sz="20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000" b="0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nl-NL" sz="20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4. Mezelf nuttig maken</a:t>
            </a:r>
            <a:r>
              <a:rPr lang="en-US" sz="20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000" b="0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nl-NL" sz="20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5. Mijn kennis en vaardigheden inzetten</a:t>
            </a:r>
            <a:r>
              <a:rPr lang="en-US" sz="20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000" b="0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nl-NL" sz="20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6. Me ergens bij betrokken voelen</a:t>
            </a:r>
            <a:r>
              <a:rPr lang="en-US" sz="20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000" b="0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nl-NL" sz="20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7. Je hoort je in te zetten voor de samenleving</a:t>
            </a:r>
            <a:r>
              <a:rPr lang="en-US" sz="20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000" b="0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nl-NL" sz="20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8. Het geeft afwisseling in mijn leven</a:t>
            </a:r>
            <a:r>
              <a:rPr lang="en-US" sz="20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000" b="0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nl-NL" sz="20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9. Hierdoor houd ik mijn hersens fit</a:t>
            </a:r>
            <a:r>
              <a:rPr lang="en-US" sz="20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000" b="0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nl-NL" sz="20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10.Ik wil graag bij deze organisatie horen</a:t>
            </a:r>
            <a:endParaRPr lang="en-US" sz="2000" b="0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8" name="Explosie: 8 punten 7">
            <a:extLst>
              <a:ext uri="{FF2B5EF4-FFF2-40B4-BE49-F238E27FC236}">
                <a16:creationId xmlns:a16="http://schemas.microsoft.com/office/drawing/2014/main" id="{61E6650B-7E40-4A2E-AB27-73A6BCEBDA38}"/>
              </a:ext>
            </a:extLst>
          </p:cNvPr>
          <p:cNvSpPr/>
          <p:nvPr/>
        </p:nvSpPr>
        <p:spPr>
          <a:xfrm rot="20336895">
            <a:off x="760105" y="676901"/>
            <a:ext cx="5038725" cy="25908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/>
              <a:t>Checkvraag 1: 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CA14AEF1-BA0B-4962-A73B-545B6AC756BC}"/>
              </a:ext>
            </a:extLst>
          </p:cNvPr>
          <p:cNvSpPr txBox="1"/>
          <p:nvPr/>
        </p:nvSpPr>
        <p:spPr>
          <a:xfrm>
            <a:off x="6076950" y="955893"/>
            <a:ext cx="563306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>
                <a:solidFill>
                  <a:schemeClr val="accent1"/>
                </a:solidFill>
              </a:rPr>
              <a:t>SLUIT JULLIE PLAN AAN BIJ DE 10 BELANGRIJSKTE MOTIVATIES VAN MENSEN OM VRIJWILLIGERSWERK TE DOEN? </a:t>
            </a:r>
          </a:p>
        </p:txBody>
      </p:sp>
    </p:spTree>
    <p:extLst>
      <p:ext uri="{BB962C8B-B14F-4D97-AF65-F5344CB8AC3E}">
        <p14:creationId xmlns:p14="http://schemas.microsoft.com/office/powerpoint/2010/main" val="3549053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xplosie: 8 punten 1">
            <a:extLst>
              <a:ext uri="{FF2B5EF4-FFF2-40B4-BE49-F238E27FC236}">
                <a16:creationId xmlns:a16="http://schemas.microsoft.com/office/drawing/2014/main" id="{2CB66C40-6EDB-4CA9-8EA9-56A6F107EE9A}"/>
              </a:ext>
            </a:extLst>
          </p:cNvPr>
          <p:cNvSpPr/>
          <p:nvPr/>
        </p:nvSpPr>
        <p:spPr>
          <a:xfrm rot="20336895">
            <a:off x="760105" y="676901"/>
            <a:ext cx="5038725" cy="2590800"/>
          </a:xfrm>
          <a:prstGeom prst="irregularSeal1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/>
              <a:t>Checkvraag 2: 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FCD7481B-4556-470A-9F4D-BAA35DEF2642}"/>
              </a:ext>
            </a:extLst>
          </p:cNvPr>
          <p:cNvSpPr txBox="1"/>
          <p:nvPr/>
        </p:nvSpPr>
        <p:spPr>
          <a:xfrm>
            <a:off x="6200775" y="609600"/>
            <a:ext cx="513397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>
                <a:solidFill>
                  <a:schemeClr val="accent3"/>
                </a:solidFill>
              </a:rPr>
              <a:t>SLUIT JULLIE WERVINGSPLAN, DE MIDDELEN, TEKSTEN EN KANALEN AAN BIJ HET TYPE VRIJWILLIGER DAT JULLIE ZOEKEN? 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F74193A-8E94-4255-8389-81BB145C41BD}"/>
              </a:ext>
            </a:extLst>
          </p:cNvPr>
          <p:cNvSpPr txBox="1"/>
          <p:nvPr/>
        </p:nvSpPr>
        <p:spPr>
          <a:xfrm>
            <a:off x="6253161" y="2795826"/>
            <a:ext cx="5029201" cy="31085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nl-NL" sz="2800"/>
              <a:t>Traditionele vrijwilliger​</a:t>
            </a:r>
          </a:p>
          <a:p>
            <a:endParaRPr lang="nl-NL" sz="2800"/>
          </a:p>
          <a:p>
            <a:endParaRPr lang="nl-NL" sz="2800"/>
          </a:p>
          <a:p>
            <a:r>
              <a:rPr lang="nl-NL" sz="2800"/>
              <a:t>Episodische vrijwilliger​</a:t>
            </a:r>
          </a:p>
          <a:p>
            <a:endParaRPr lang="nl-NL" sz="2800"/>
          </a:p>
          <a:p>
            <a:endParaRPr lang="nl-NL" sz="2800"/>
          </a:p>
          <a:p>
            <a:r>
              <a:rPr lang="nl-NL" sz="2800"/>
              <a:t>Geleide vrijwilliger ​</a:t>
            </a:r>
          </a:p>
        </p:txBody>
      </p:sp>
    </p:spTree>
    <p:extLst>
      <p:ext uri="{BB962C8B-B14F-4D97-AF65-F5344CB8AC3E}">
        <p14:creationId xmlns:p14="http://schemas.microsoft.com/office/powerpoint/2010/main" val="351466528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505</Words>
  <Application>Microsoft Office PowerPoint</Application>
  <PresentationFormat>Breedbeeld</PresentationFormat>
  <Paragraphs>101</Paragraphs>
  <Slides>12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4</vt:i4>
      </vt:variant>
      <vt:variant>
        <vt:lpstr>Diatitels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Segoe UI</vt:lpstr>
      <vt:lpstr>Times New Roman</vt:lpstr>
      <vt:lpstr>Kantoorthema</vt:lpstr>
      <vt:lpstr>Office Theme</vt:lpstr>
      <vt:lpstr>Kantoorthema</vt:lpstr>
      <vt:lpstr>Kantoorthema</vt:lpstr>
      <vt:lpstr>Goedemorgen! </vt:lpstr>
      <vt:lpstr>PowerPoint-presentatie</vt:lpstr>
      <vt:lpstr>PowerPoint-presentatie</vt:lpstr>
      <vt:lpstr>PowerPoint-presentatie</vt:lpstr>
      <vt:lpstr>PowerPoint-presentatie</vt:lpstr>
      <vt:lpstr>PowerPoint-presentatie</vt:lpstr>
      <vt:lpstr>Opdrachten:  </vt:lpstr>
      <vt:lpstr>PowerPoint-presentatie</vt:lpstr>
      <vt:lpstr>PowerPoint-presentatie</vt:lpstr>
      <vt:lpstr>PowerPoint-presentatie</vt:lpstr>
      <vt:lpstr>PowerPoint-presentatie</vt:lpstr>
      <vt:lpstr>Bedankt en tot volgende week!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Pascalle Cup</dc:creator>
  <cp:lastModifiedBy>Pascalle Cup</cp:lastModifiedBy>
  <cp:revision>1</cp:revision>
  <dcterms:created xsi:type="dcterms:W3CDTF">2021-12-06T10:23:24Z</dcterms:created>
  <dcterms:modified xsi:type="dcterms:W3CDTF">2021-12-06T10:28:28Z</dcterms:modified>
</cp:coreProperties>
</file>